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94678" autoAdjust="0"/>
  </p:normalViewPr>
  <p:slideViewPr>
    <p:cSldViewPr snapToGrid="0">
      <p:cViewPr varScale="1">
        <p:scale>
          <a:sx n="107" d="100"/>
          <a:sy n="107" d="100"/>
        </p:scale>
        <p:origin x="38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489</Words>
  <Application>Microsoft Office PowerPoint</Application>
  <PresentationFormat>Widescreen</PresentationFormat>
  <Paragraphs>110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Corbel</vt:lpstr>
      <vt:lpstr>HY엽서L</vt:lpstr>
      <vt:lpstr>Times New Roman</vt:lpstr>
      <vt:lpstr>Ubuntu</vt:lpstr>
      <vt:lpstr>Utsaah</vt:lpstr>
      <vt:lpstr>Verdana</vt:lpstr>
      <vt:lpstr>Wingdings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REDDEViL</cp:lastModifiedBy>
  <cp:revision>124</cp:revision>
  <dcterms:created xsi:type="dcterms:W3CDTF">2019-06-21T06:58:49Z</dcterms:created>
  <dcterms:modified xsi:type="dcterms:W3CDTF">2019-07-04T18:15:13Z</dcterms:modified>
</cp:coreProperties>
</file>